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BrianK@SpokaneSchools.org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BrianK@SpokaneSchools.or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F35C4-05AE-494A-BFCA-91286CC6E81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B2E9EF-91B0-42BE-AAE7-9EB56893F93E}">
      <dgm:prSet/>
      <dgm:spPr/>
      <dgm:t>
        <a:bodyPr/>
        <a:lstStyle/>
        <a:p>
          <a:r>
            <a:rPr lang="en-US" dirty="0"/>
            <a:t>Classroom: </a:t>
          </a:r>
          <a:r>
            <a:rPr lang="en-US" b="1" dirty="0"/>
            <a:t>R317</a:t>
          </a:r>
        </a:p>
      </dgm:t>
    </dgm:pt>
    <dgm:pt modelId="{2D1B68D5-EBC1-4AD0-974F-6F94CBE63942}" type="parTrans" cxnId="{0B50091E-F04C-4CFD-8A01-AD4271D067E6}">
      <dgm:prSet/>
      <dgm:spPr/>
      <dgm:t>
        <a:bodyPr/>
        <a:lstStyle/>
        <a:p>
          <a:endParaRPr lang="en-US"/>
        </a:p>
      </dgm:t>
    </dgm:pt>
    <dgm:pt modelId="{9B0B7C98-C79F-4A39-8FED-AE429264BE38}" type="sibTrans" cxnId="{0B50091E-F04C-4CFD-8A01-AD4271D067E6}">
      <dgm:prSet/>
      <dgm:spPr/>
      <dgm:t>
        <a:bodyPr/>
        <a:lstStyle/>
        <a:p>
          <a:endParaRPr lang="en-US"/>
        </a:p>
      </dgm:t>
    </dgm:pt>
    <dgm:pt modelId="{E382D68B-44E7-46D3-9818-B7EBB85CE271}">
      <dgm:prSet/>
      <dgm:spPr/>
      <dgm:t>
        <a:bodyPr/>
        <a:lstStyle/>
        <a:p>
          <a:r>
            <a:rPr lang="en-US"/>
            <a:t>E-Mail: </a:t>
          </a:r>
          <a:r>
            <a:rPr lang="en-US">
              <a:hlinkClick xmlns:r="http://schemas.openxmlformats.org/officeDocument/2006/relationships" r:id="rId1"/>
            </a:rPr>
            <a:t>BrianK@SpokaneSchools.org</a:t>
          </a:r>
          <a:endParaRPr lang="en-US"/>
        </a:p>
      </dgm:t>
    </dgm:pt>
    <dgm:pt modelId="{92882F53-1BEE-401B-A76F-646F475C2821}" type="parTrans" cxnId="{F8FB9067-1B11-405A-9DAF-0E9BF4D8330E}">
      <dgm:prSet/>
      <dgm:spPr/>
      <dgm:t>
        <a:bodyPr/>
        <a:lstStyle/>
        <a:p>
          <a:endParaRPr lang="en-US"/>
        </a:p>
      </dgm:t>
    </dgm:pt>
    <dgm:pt modelId="{1153A9ED-2830-4EF3-86CF-F1B816227B03}" type="sibTrans" cxnId="{F8FB9067-1B11-405A-9DAF-0E9BF4D8330E}">
      <dgm:prSet/>
      <dgm:spPr/>
      <dgm:t>
        <a:bodyPr/>
        <a:lstStyle/>
        <a:p>
          <a:endParaRPr lang="en-US"/>
        </a:p>
      </dgm:t>
    </dgm:pt>
    <dgm:pt modelId="{710DC68F-09C5-4FFA-B387-44228E792E8D}">
      <dgm:prSet/>
      <dgm:spPr/>
      <dgm:t>
        <a:bodyPr/>
        <a:lstStyle/>
        <a:p>
          <a:r>
            <a:rPr lang="en-US" dirty="0"/>
            <a:t>Classroom Phone #: </a:t>
          </a:r>
          <a:r>
            <a:rPr lang="en-US" b="1" dirty="0"/>
            <a:t>(509) 354-6654</a:t>
          </a:r>
        </a:p>
      </dgm:t>
    </dgm:pt>
    <dgm:pt modelId="{B9426FA7-D4ED-45F7-B23E-BF14005322F2}" type="parTrans" cxnId="{83FAD730-0787-45FB-B450-23E47B599951}">
      <dgm:prSet/>
      <dgm:spPr/>
      <dgm:t>
        <a:bodyPr/>
        <a:lstStyle/>
        <a:p>
          <a:endParaRPr lang="en-US"/>
        </a:p>
      </dgm:t>
    </dgm:pt>
    <dgm:pt modelId="{9363C501-42EA-46DC-A81E-F984016BC6FF}" type="sibTrans" cxnId="{83FAD730-0787-45FB-B450-23E47B599951}">
      <dgm:prSet/>
      <dgm:spPr/>
      <dgm:t>
        <a:bodyPr/>
        <a:lstStyle/>
        <a:p>
          <a:endParaRPr lang="en-US"/>
        </a:p>
      </dgm:t>
    </dgm:pt>
    <dgm:pt modelId="{417757ED-6BDC-4AB5-A732-728E8CDDDFAA}">
      <dgm:prSet/>
      <dgm:spPr/>
      <dgm:t>
        <a:bodyPr/>
        <a:lstStyle/>
        <a:p>
          <a:r>
            <a:rPr lang="en-US" dirty="0"/>
            <a:t>Prep Period: </a:t>
          </a:r>
          <a:r>
            <a:rPr lang="en-US" b="1" dirty="0"/>
            <a:t>4</a:t>
          </a:r>
          <a:r>
            <a:rPr lang="en-US" b="1" baseline="30000" dirty="0"/>
            <a:t>th</a:t>
          </a:r>
          <a:endParaRPr lang="en-US" b="1" dirty="0"/>
        </a:p>
      </dgm:t>
    </dgm:pt>
    <dgm:pt modelId="{E2B5088A-DFF0-4CFE-9A5D-9067CFCADF0E}" type="parTrans" cxnId="{EF11AC2E-7C9E-4DE1-8628-340B5C524786}">
      <dgm:prSet/>
      <dgm:spPr/>
      <dgm:t>
        <a:bodyPr/>
        <a:lstStyle/>
        <a:p>
          <a:endParaRPr lang="en-US"/>
        </a:p>
      </dgm:t>
    </dgm:pt>
    <dgm:pt modelId="{7E1BCDD6-088A-4E91-A425-A990C1CF3153}" type="sibTrans" cxnId="{EF11AC2E-7C9E-4DE1-8628-340B5C524786}">
      <dgm:prSet/>
      <dgm:spPr/>
      <dgm:t>
        <a:bodyPr/>
        <a:lstStyle/>
        <a:p>
          <a:endParaRPr lang="en-US"/>
        </a:p>
      </dgm:t>
    </dgm:pt>
    <dgm:pt modelId="{5FE1C5D9-ED9D-4A41-B3D1-ED61F49F73C7}">
      <dgm:prSet/>
      <dgm:spPr/>
      <dgm:t>
        <a:bodyPr/>
        <a:lstStyle/>
        <a:p>
          <a:r>
            <a:rPr lang="en-US" dirty="0"/>
            <a:t>Also available </a:t>
          </a:r>
          <a:r>
            <a:rPr lang="en-US" b="1" dirty="0"/>
            <a:t>30</a:t>
          </a:r>
          <a:r>
            <a:rPr lang="en-US" dirty="0"/>
            <a:t> minutes </a:t>
          </a:r>
          <a:r>
            <a:rPr lang="en-US" u="sng" dirty="0"/>
            <a:t>before</a:t>
          </a:r>
          <a:r>
            <a:rPr lang="en-US" dirty="0"/>
            <a:t> school and </a:t>
          </a:r>
          <a:r>
            <a:rPr lang="en-US" b="1" dirty="0"/>
            <a:t>30</a:t>
          </a:r>
          <a:r>
            <a:rPr lang="en-US" dirty="0"/>
            <a:t> minutes </a:t>
          </a:r>
          <a:r>
            <a:rPr lang="en-US" u="sng" dirty="0"/>
            <a:t>after</a:t>
          </a:r>
          <a:r>
            <a:rPr lang="en-US" dirty="0"/>
            <a:t> school</a:t>
          </a:r>
        </a:p>
      </dgm:t>
    </dgm:pt>
    <dgm:pt modelId="{39AF8F60-9334-44E0-B061-3FCB6111596F}" type="parTrans" cxnId="{CA47EFCC-D33C-40CD-84B4-F6EFFA4CC5A1}">
      <dgm:prSet/>
      <dgm:spPr/>
      <dgm:t>
        <a:bodyPr/>
        <a:lstStyle/>
        <a:p>
          <a:endParaRPr lang="en-US"/>
        </a:p>
      </dgm:t>
    </dgm:pt>
    <dgm:pt modelId="{0DCC717B-85CE-47C1-8183-135F524C9209}" type="sibTrans" cxnId="{CA47EFCC-D33C-40CD-84B4-F6EFFA4CC5A1}">
      <dgm:prSet/>
      <dgm:spPr/>
      <dgm:t>
        <a:bodyPr/>
        <a:lstStyle/>
        <a:p>
          <a:endParaRPr lang="en-US"/>
        </a:p>
      </dgm:t>
    </dgm:pt>
    <dgm:pt modelId="{E2CDEF0C-1B54-4E0D-816B-01FDE0C6E1BD}" type="pres">
      <dgm:prSet presAssocID="{6BDF35C4-05AE-494A-BFCA-91286CC6E81C}" presName="vert0" presStyleCnt="0">
        <dgm:presLayoutVars>
          <dgm:dir/>
          <dgm:animOne val="branch"/>
          <dgm:animLvl val="lvl"/>
        </dgm:presLayoutVars>
      </dgm:prSet>
      <dgm:spPr/>
    </dgm:pt>
    <dgm:pt modelId="{E7585CD1-0E43-4B29-9684-DF45A017B683}" type="pres">
      <dgm:prSet presAssocID="{4DB2E9EF-91B0-42BE-AAE7-9EB56893F93E}" presName="thickLine" presStyleLbl="alignNode1" presStyleIdx="0" presStyleCnt="5"/>
      <dgm:spPr/>
    </dgm:pt>
    <dgm:pt modelId="{9037AD96-894E-4653-AA05-6DECA978FF63}" type="pres">
      <dgm:prSet presAssocID="{4DB2E9EF-91B0-42BE-AAE7-9EB56893F93E}" presName="horz1" presStyleCnt="0"/>
      <dgm:spPr/>
    </dgm:pt>
    <dgm:pt modelId="{A5CB6C2D-25F1-406B-B86E-245A7845A160}" type="pres">
      <dgm:prSet presAssocID="{4DB2E9EF-91B0-42BE-AAE7-9EB56893F93E}" presName="tx1" presStyleLbl="revTx" presStyleIdx="0" presStyleCnt="5"/>
      <dgm:spPr/>
    </dgm:pt>
    <dgm:pt modelId="{F4952B14-3EEC-4AF6-91EB-791062BB8F05}" type="pres">
      <dgm:prSet presAssocID="{4DB2E9EF-91B0-42BE-AAE7-9EB56893F93E}" presName="vert1" presStyleCnt="0"/>
      <dgm:spPr/>
    </dgm:pt>
    <dgm:pt modelId="{1932C04B-A12F-4C74-BB70-9DA616DAC493}" type="pres">
      <dgm:prSet presAssocID="{E382D68B-44E7-46D3-9818-B7EBB85CE271}" presName="thickLine" presStyleLbl="alignNode1" presStyleIdx="1" presStyleCnt="5"/>
      <dgm:spPr/>
    </dgm:pt>
    <dgm:pt modelId="{DC47C64E-238D-4BB9-B6D8-DEB2C13BFDE1}" type="pres">
      <dgm:prSet presAssocID="{E382D68B-44E7-46D3-9818-B7EBB85CE271}" presName="horz1" presStyleCnt="0"/>
      <dgm:spPr/>
    </dgm:pt>
    <dgm:pt modelId="{0E3D0DA0-FF38-4710-9DC7-153AC5D467DE}" type="pres">
      <dgm:prSet presAssocID="{E382D68B-44E7-46D3-9818-B7EBB85CE271}" presName="tx1" presStyleLbl="revTx" presStyleIdx="1" presStyleCnt="5"/>
      <dgm:spPr/>
    </dgm:pt>
    <dgm:pt modelId="{741DA089-3F41-4400-BEE4-7271A1275CFC}" type="pres">
      <dgm:prSet presAssocID="{E382D68B-44E7-46D3-9818-B7EBB85CE271}" presName="vert1" presStyleCnt="0"/>
      <dgm:spPr/>
    </dgm:pt>
    <dgm:pt modelId="{9A8FCD37-6FF8-4AD7-A558-553DAEAB0678}" type="pres">
      <dgm:prSet presAssocID="{710DC68F-09C5-4FFA-B387-44228E792E8D}" presName="thickLine" presStyleLbl="alignNode1" presStyleIdx="2" presStyleCnt="5"/>
      <dgm:spPr/>
    </dgm:pt>
    <dgm:pt modelId="{91377835-9A4A-4417-A1EA-75DACC216796}" type="pres">
      <dgm:prSet presAssocID="{710DC68F-09C5-4FFA-B387-44228E792E8D}" presName="horz1" presStyleCnt="0"/>
      <dgm:spPr/>
    </dgm:pt>
    <dgm:pt modelId="{4B52281B-7D23-4602-9377-A326796744B2}" type="pres">
      <dgm:prSet presAssocID="{710DC68F-09C5-4FFA-B387-44228E792E8D}" presName="tx1" presStyleLbl="revTx" presStyleIdx="2" presStyleCnt="5"/>
      <dgm:spPr/>
    </dgm:pt>
    <dgm:pt modelId="{DDC2643D-D653-4AA5-A7EB-13BE8FEF01FE}" type="pres">
      <dgm:prSet presAssocID="{710DC68F-09C5-4FFA-B387-44228E792E8D}" presName="vert1" presStyleCnt="0"/>
      <dgm:spPr/>
    </dgm:pt>
    <dgm:pt modelId="{22DF47B4-C6D8-4866-9B41-DAF459064470}" type="pres">
      <dgm:prSet presAssocID="{417757ED-6BDC-4AB5-A732-728E8CDDDFAA}" presName="thickLine" presStyleLbl="alignNode1" presStyleIdx="3" presStyleCnt="5"/>
      <dgm:spPr/>
    </dgm:pt>
    <dgm:pt modelId="{C4710D67-BE3B-4CDB-8AB2-96FC41B01DF9}" type="pres">
      <dgm:prSet presAssocID="{417757ED-6BDC-4AB5-A732-728E8CDDDFAA}" presName="horz1" presStyleCnt="0"/>
      <dgm:spPr/>
    </dgm:pt>
    <dgm:pt modelId="{2F08F660-BA09-4071-A0D7-DEC17F2C2F73}" type="pres">
      <dgm:prSet presAssocID="{417757ED-6BDC-4AB5-A732-728E8CDDDFAA}" presName="tx1" presStyleLbl="revTx" presStyleIdx="3" presStyleCnt="5"/>
      <dgm:spPr/>
    </dgm:pt>
    <dgm:pt modelId="{98807F3B-AD69-483A-98D4-BCEAEA81546A}" type="pres">
      <dgm:prSet presAssocID="{417757ED-6BDC-4AB5-A732-728E8CDDDFAA}" presName="vert1" presStyleCnt="0"/>
      <dgm:spPr/>
    </dgm:pt>
    <dgm:pt modelId="{FEF1EDAB-B354-4299-94CC-650F83AC6AE2}" type="pres">
      <dgm:prSet presAssocID="{5FE1C5D9-ED9D-4A41-B3D1-ED61F49F73C7}" presName="thickLine" presStyleLbl="alignNode1" presStyleIdx="4" presStyleCnt="5"/>
      <dgm:spPr/>
    </dgm:pt>
    <dgm:pt modelId="{0DA08B5D-EDF2-4233-922E-DA0F480C17F5}" type="pres">
      <dgm:prSet presAssocID="{5FE1C5D9-ED9D-4A41-B3D1-ED61F49F73C7}" presName="horz1" presStyleCnt="0"/>
      <dgm:spPr/>
    </dgm:pt>
    <dgm:pt modelId="{B12CC17D-FC80-4EC7-AD0B-94EEA473097C}" type="pres">
      <dgm:prSet presAssocID="{5FE1C5D9-ED9D-4A41-B3D1-ED61F49F73C7}" presName="tx1" presStyleLbl="revTx" presStyleIdx="4" presStyleCnt="5"/>
      <dgm:spPr/>
    </dgm:pt>
    <dgm:pt modelId="{9AFAB7C0-F00A-4D1C-B5D5-D0F8319E9BDD}" type="pres">
      <dgm:prSet presAssocID="{5FE1C5D9-ED9D-4A41-B3D1-ED61F49F73C7}" presName="vert1" presStyleCnt="0"/>
      <dgm:spPr/>
    </dgm:pt>
  </dgm:ptLst>
  <dgm:cxnLst>
    <dgm:cxn modelId="{0B50091E-F04C-4CFD-8A01-AD4271D067E6}" srcId="{6BDF35C4-05AE-494A-BFCA-91286CC6E81C}" destId="{4DB2E9EF-91B0-42BE-AAE7-9EB56893F93E}" srcOrd="0" destOrd="0" parTransId="{2D1B68D5-EBC1-4AD0-974F-6F94CBE63942}" sibTransId="{9B0B7C98-C79F-4A39-8FED-AE429264BE38}"/>
    <dgm:cxn modelId="{EF11AC2E-7C9E-4DE1-8628-340B5C524786}" srcId="{6BDF35C4-05AE-494A-BFCA-91286CC6E81C}" destId="{417757ED-6BDC-4AB5-A732-728E8CDDDFAA}" srcOrd="3" destOrd="0" parTransId="{E2B5088A-DFF0-4CFE-9A5D-9067CFCADF0E}" sibTransId="{7E1BCDD6-088A-4E91-A425-A990C1CF3153}"/>
    <dgm:cxn modelId="{83FAD730-0787-45FB-B450-23E47B599951}" srcId="{6BDF35C4-05AE-494A-BFCA-91286CC6E81C}" destId="{710DC68F-09C5-4FFA-B387-44228E792E8D}" srcOrd="2" destOrd="0" parTransId="{B9426FA7-D4ED-45F7-B23E-BF14005322F2}" sibTransId="{9363C501-42EA-46DC-A81E-F984016BC6FF}"/>
    <dgm:cxn modelId="{6EF99D42-668F-456B-9797-DB814CEF977D}" type="presOf" srcId="{E382D68B-44E7-46D3-9818-B7EBB85CE271}" destId="{0E3D0DA0-FF38-4710-9DC7-153AC5D467DE}" srcOrd="0" destOrd="0" presId="urn:microsoft.com/office/officeart/2008/layout/LinedList"/>
    <dgm:cxn modelId="{F8FB9067-1B11-405A-9DAF-0E9BF4D8330E}" srcId="{6BDF35C4-05AE-494A-BFCA-91286CC6E81C}" destId="{E382D68B-44E7-46D3-9818-B7EBB85CE271}" srcOrd="1" destOrd="0" parTransId="{92882F53-1BEE-401B-A76F-646F475C2821}" sibTransId="{1153A9ED-2830-4EF3-86CF-F1B816227B03}"/>
    <dgm:cxn modelId="{778D2D51-EF05-4C2F-9864-D5998DD8AC95}" type="presOf" srcId="{4DB2E9EF-91B0-42BE-AAE7-9EB56893F93E}" destId="{A5CB6C2D-25F1-406B-B86E-245A7845A160}" srcOrd="0" destOrd="0" presId="urn:microsoft.com/office/officeart/2008/layout/LinedList"/>
    <dgm:cxn modelId="{71C1DA98-42BC-47E0-A675-B6F37BCD57A2}" type="presOf" srcId="{710DC68F-09C5-4FFA-B387-44228E792E8D}" destId="{4B52281B-7D23-4602-9377-A326796744B2}" srcOrd="0" destOrd="0" presId="urn:microsoft.com/office/officeart/2008/layout/LinedList"/>
    <dgm:cxn modelId="{D0E73A9A-D875-4863-BDCB-53674A4256A6}" type="presOf" srcId="{5FE1C5D9-ED9D-4A41-B3D1-ED61F49F73C7}" destId="{B12CC17D-FC80-4EC7-AD0B-94EEA473097C}" srcOrd="0" destOrd="0" presId="urn:microsoft.com/office/officeart/2008/layout/LinedList"/>
    <dgm:cxn modelId="{9FDBF8B3-B575-41A4-A963-594944AF25DC}" type="presOf" srcId="{6BDF35C4-05AE-494A-BFCA-91286CC6E81C}" destId="{E2CDEF0C-1B54-4E0D-816B-01FDE0C6E1BD}" srcOrd="0" destOrd="0" presId="urn:microsoft.com/office/officeart/2008/layout/LinedList"/>
    <dgm:cxn modelId="{CA47EFCC-D33C-40CD-84B4-F6EFFA4CC5A1}" srcId="{6BDF35C4-05AE-494A-BFCA-91286CC6E81C}" destId="{5FE1C5D9-ED9D-4A41-B3D1-ED61F49F73C7}" srcOrd="4" destOrd="0" parTransId="{39AF8F60-9334-44E0-B061-3FCB6111596F}" sibTransId="{0DCC717B-85CE-47C1-8183-135F524C9209}"/>
    <dgm:cxn modelId="{02B2ABEE-E8EA-4B06-A46E-4123835A90E8}" type="presOf" srcId="{417757ED-6BDC-4AB5-A732-728E8CDDDFAA}" destId="{2F08F660-BA09-4071-A0D7-DEC17F2C2F73}" srcOrd="0" destOrd="0" presId="urn:microsoft.com/office/officeart/2008/layout/LinedList"/>
    <dgm:cxn modelId="{A57A5591-005D-45C3-B0A2-A9451739A7E9}" type="presParOf" srcId="{E2CDEF0C-1B54-4E0D-816B-01FDE0C6E1BD}" destId="{E7585CD1-0E43-4B29-9684-DF45A017B683}" srcOrd="0" destOrd="0" presId="urn:microsoft.com/office/officeart/2008/layout/LinedList"/>
    <dgm:cxn modelId="{1C81DB71-2686-46BC-91DC-884C07D4C5F1}" type="presParOf" srcId="{E2CDEF0C-1B54-4E0D-816B-01FDE0C6E1BD}" destId="{9037AD96-894E-4653-AA05-6DECA978FF63}" srcOrd="1" destOrd="0" presId="urn:microsoft.com/office/officeart/2008/layout/LinedList"/>
    <dgm:cxn modelId="{E2C6E77E-AA3C-49A4-AA48-A6876917E4DA}" type="presParOf" srcId="{9037AD96-894E-4653-AA05-6DECA978FF63}" destId="{A5CB6C2D-25F1-406B-B86E-245A7845A160}" srcOrd="0" destOrd="0" presId="urn:microsoft.com/office/officeart/2008/layout/LinedList"/>
    <dgm:cxn modelId="{8145E060-0C1C-4E4D-BEB0-90D4DB248D01}" type="presParOf" srcId="{9037AD96-894E-4653-AA05-6DECA978FF63}" destId="{F4952B14-3EEC-4AF6-91EB-791062BB8F05}" srcOrd="1" destOrd="0" presId="urn:microsoft.com/office/officeart/2008/layout/LinedList"/>
    <dgm:cxn modelId="{3B16E549-2D90-4E1E-BC38-D102899CDAB2}" type="presParOf" srcId="{E2CDEF0C-1B54-4E0D-816B-01FDE0C6E1BD}" destId="{1932C04B-A12F-4C74-BB70-9DA616DAC493}" srcOrd="2" destOrd="0" presId="urn:microsoft.com/office/officeart/2008/layout/LinedList"/>
    <dgm:cxn modelId="{F619DBC6-3A4F-44B2-85D2-74D1C5292166}" type="presParOf" srcId="{E2CDEF0C-1B54-4E0D-816B-01FDE0C6E1BD}" destId="{DC47C64E-238D-4BB9-B6D8-DEB2C13BFDE1}" srcOrd="3" destOrd="0" presId="urn:microsoft.com/office/officeart/2008/layout/LinedList"/>
    <dgm:cxn modelId="{D715A847-D8F4-44FA-8ADE-A1F75EF6DCFA}" type="presParOf" srcId="{DC47C64E-238D-4BB9-B6D8-DEB2C13BFDE1}" destId="{0E3D0DA0-FF38-4710-9DC7-153AC5D467DE}" srcOrd="0" destOrd="0" presId="urn:microsoft.com/office/officeart/2008/layout/LinedList"/>
    <dgm:cxn modelId="{5E298981-EF25-460A-A0C4-95A92B62CB39}" type="presParOf" srcId="{DC47C64E-238D-4BB9-B6D8-DEB2C13BFDE1}" destId="{741DA089-3F41-4400-BEE4-7271A1275CFC}" srcOrd="1" destOrd="0" presId="urn:microsoft.com/office/officeart/2008/layout/LinedList"/>
    <dgm:cxn modelId="{FF9F97F9-1512-410A-BB7C-02E058D2B5F9}" type="presParOf" srcId="{E2CDEF0C-1B54-4E0D-816B-01FDE0C6E1BD}" destId="{9A8FCD37-6FF8-4AD7-A558-553DAEAB0678}" srcOrd="4" destOrd="0" presId="urn:microsoft.com/office/officeart/2008/layout/LinedList"/>
    <dgm:cxn modelId="{5E1A91EE-7453-46DC-87DB-D66594BF836F}" type="presParOf" srcId="{E2CDEF0C-1B54-4E0D-816B-01FDE0C6E1BD}" destId="{91377835-9A4A-4417-A1EA-75DACC216796}" srcOrd="5" destOrd="0" presId="urn:microsoft.com/office/officeart/2008/layout/LinedList"/>
    <dgm:cxn modelId="{A341EE57-4480-4988-92EC-FC6CC2066DC0}" type="presParOf" srcId="{91377835-9A4A-4417-A1EA-75DACC216796}" destId="{4B52281B-7D23-4602-9377-A326796744B2}" srcOrd="0" destOrd="0" presId="urn:microsoft.com/office/officeart/2008/layout/LinedList"/>
    <dgm:cxn modelId="{6AB96EDE-CDB3-4608-999B-F0C68F1FE5E6}" type="presParOf" srcId="{91377835-9A4A-4417-A1EA-75DACC216796}" destId="{DDC2643D-D653-4AA5-A7EB-13BE8FEF01FE}" srcOrd="1" destOrd="0" presId="urn:microsoft.com/office/officeart/2008/layout/LinedList"/>
    <dgm:cxn modelId="{8EC4F3EE-4607-4B2E-A18C-1FA89001C41D}" type="presParOf" srcId="{E2CDEF0C-1B54-4E0D-816B-01FDE0C6E1BD}" destId="{22DF47B4-C6D8-4866-9B41-DAF459064470}" srcOrd="6" destOrd="0" presId="urn:microsoft.com/office/officeart/2008/layout/LinedList"/>
    <dgm:cxn modelId="{393B0BC1-D6DB-4F79-AF3C-332BDC8B7E71}" type="presParOf" srcId="{E2CDEF0C-1B54-4E0D-816B-01FDE0C6E1BD}" destId="{C4710D67-BE3B-4CDB-8AB2-96FC41B01DF9}" srcOrd="7" destOrd="0" presId="urn:microsoft.com/office/officeart/2008/layout/LinedList"/>
    <dgm:cxn modelId="{AFB81C00-79DD-4BAB-A2D9-67D7A8F45903}" type="presParOf" srcId="{C4710D67-BE3B-4CDB-8AB2-96FC41B01DF9}" destId="{2F08F660-BA09-4071-A0D7-DEC17F2C2F73}" srcOrd="0" destOrd="0" presId="urn:microsoft.com/office/officeart/2008/layout/LinedList"/>
    <dgm:cxn modelId="{62514907-F786-4614-BF20-BF87C8E71989}" type="presParOf" srcId="{C4710D67-BE3B-4CDB-8AB2-96FC41B01DF9}" destId="{98807F3B-AD69-483A-98D4-BCEAEA81546A}" srcOrd="1" destOrd="0" presId="urn:microsoft.com/office/officeart/2008/layout/LinedList"/>
    <dgm:cxn modelId="{E28DA800-10DE-4EB1-9731-E75E00B93B7A}" type="presParOf" srcId="{E2CDEF0C-1B54-4E0D-816B-01FDE0C6E1BD}" destId="{FEF1EDAB-B354-4299-94CC-650F83AC6AE2}" srcOrd="8" destOrd="0" presId="urn:microsoft.com/office/officeart/2008/layout/LinedList"/>
    <dgm:cxn modelId="{85301EDD-647B-4738-8C73-A75506AFBBB8}" type="presParOf" srcId="{E2CDEF0C-1B54-4E0D-816B-01FDE0C6E1BD}" destId="{0DA08B5D-EDF2-4233-922E-DA0F480C17F5}" srcOrd="9" destOrd="0" presId="urn:microsoft.com/office/officeart/2008/layout/LinedList"/>
    <dgm:cxn modelId="{590E2193-8CA1-4E11-A583-7B0EBEA69CBF}" type="presParOf" srcId="{0DA08B5D-EDF2-4233-922E-DA0F480C17F5}" destId="{B12CC17D-FC80-4EC7-AD0B-94EEA473097C}" srcOrd="0" destOrd="0" presId="urn:microsoft.com/office/officeart/2008/layout/LinedList"/>
    <dgm:cxn modelId="{D07D8787-995E-4F2B-B1EA-53B7681ADF28}" type="presParOf" srcId="{0DA08B5D-EDF2-4233-922E-DA0F480C17F5}" destId="{9AFAB7C0-F00A-4D1C-B5D5-D0F8319E9B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85CD1-0E43-4B29-9684-DF45A017B683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B6C2D-25F1-406B-B86E-245A7845A160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Classroom: </a:t>
          </a:r>
          <a:r>
            <a:rPr lang="en-US" sz="3100" b="1" kern="1200" dirty="0"/>
            <a:t>R317</a:t>
          </a:r>
        </a:p>
      </dsp:txBody>
      <dsp:txXfrm>
        <a:off x="0" y="675"/>
        <a:ext cx="6900512" cy="1106957"/>
      </dsp:txXfrm>
    </dsp:sp>
    <dsp:sp modelId="{1932C04B-A12F-4C74-BB70-9DA616DAC493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D0DA0-FF38-4710-9DC7-153AC5D467DE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E-Mail: </a:t>
          </a:r>
          <a:r>
            <a:rPr lang="en-US" sz="3100" kern="1200">
              <a:hlinkClick xmlns:r="http://schemas.openxmlformats.org/officeDocument/2006/relationships" r:id="rId1"/>
            </a:rPr>
            <a:t>BrianK@SpokaneSchools.org</a:t>
          </a:r>
          <a:endParaRPr lang="en-US" sz="3100" kern="1200"/>
        </a:p>
      </dsp:txBody>
      <dsp:txXfrm>
        <a:off x="0" y="1107633"/>
        <a:ext cx="6900512" cy="1106957"/>
      </dsp:txXfrm>
    </dsp:sp>
    <dsp:sp modelId="{9A8FCD37-6FF8-4AD7-A558-553DAEAB0678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2281B-7D23-4602-9377-A326796744B2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Classroom Phone #: </a:t>
          </a:r>
          <a:r>
            <a:rPr lang="en-US" sz="3100" b="1" kern="1200" dirty="0"/>
            <a:t>(509) 354-6654</a:t>
          </a:r>
        </a:p>
      </dsp:txBody>
      <dsp:txXfrm>
        <a:off x="0" y="2214591"/>
        <a:ext cx="6900512" cy="1106957"/>
      </dsp:txXfrm>
    </dsp:sp>
    <dsp:sp modelId="{22DF47B4-C6D8-4866-9B41-DAF459064470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8F660-BA09-4071-A0D7-DEC17F2C2F73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Prep Period: </a:t>
          </a:r>
          <a:r>
            <a:rPr lang="en-US" sz="3100" b="1" kern="1200" dirty="0"/>
            <a:t>4</a:t>
          </a:r>
          <a:r>
            <a:rPr lang="en-US" sz="3100" b="1" kern="1200" baseline="30000" dirty="0"/>
            <a:t>th</a:t>
          </a:r>
          <a:endParaRPr lang="en-US" sz="3100" b="1" kern="1200" dirty="0"/>
        </a:p>
      </dsp:txBody>
      <dsp:txXfrm>
        <a:off x="0" y="3321549"/>
        <a:ext cx="6900512" cy="1106957"/>
      </dsp:txXfrm>
    </dsp:sp>
    <dsp:sp modelId="{FEF1EDAB-B354-4299-94CC-650F83AC6AE2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CC17D-FC80-4EC7-AD0B-94EEA473097C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Also available </a:t>
          </a:r>
          <a:r>
            <a:rPr lang="en-US" sz="3100" b="1" kern="1200" dirty="0"/>
            <a:t>30</a:t>
          </a:r>
          <a:r>
            <a:rPr lang="en-US" sz="3100" kern="1200" dirty="0"/>
            <a:t> minutes </a:t>
          </a:r>
          <a:r>
            <a:rPr lang="en-US" sz="3100" u="sng" kern="1200" dirty="0"/>
            <a:t>before</a:t>
          </a:r>
          <a:r>
            <a:rPr lang="en-US" sz="3100" kern="1200" dirty="0"/>
            <a:t> school and </a:t>
          </a:r>
          <a:r>
            <a:rPr lang="en-US" sz="3100" b="1" kern="1200" dirty="0"/>
            <a:t>30</a:t>
          </a:r>
          <a:r>
            <a:rPr lang="en-US" sz="3100" kern="1200" dirty="0"/>
            <a:t> minutes </a:t>
          </a:r>
          <a:r>
            <a:rPr lang="en-US" sz="3100" u="sng" kern="1200" dirty="0"/>
            <a:t>after</a:t>
          </a:r>
          <a:r>
            <a:rPr lang="en-US" sz="3100" kern="1200" dirty="0"/>
            <a:t> school</a:t>
          </a:r>
        </a:p>
      </dsp:txBody>
      <dsp:txXfrm>
        <a:off x="0" y="4428507"/>
        <a:ext cx="6900512" cy="110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1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1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7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1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6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A7798-F872-49B5-81F6-1B6404AE036E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F0C6-7D11-439F-9C0E-E044E3CA2D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8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22F5B8-B3D3-2B0A-6340-71C4A4633A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349073-5A15-0394-7C25-47423B9C7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3F1E0-A18E-A862-6440-52AB27746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661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319E2-2C58-AAD0-BDED-3A47E50A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CONTACT INFORMATION FOR MR. KISSINGER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DAA56F-525B-A255-2E70-C8F3D1EA2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34909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27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2696FC-5EC3-8F57-7040-550FEFFA3A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0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CONTACT INFORMATION FOR MR. KISSINGER</vt:lpstr>
      <vt:lpstr>PowerPoint Presentation</vt:lpstr>
    </vt:vector>
  </TitlesOfParts>
  <Company>Spokane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Kissinger</dc:creator>
  <cp:lastModifiedBy>Brian Kissinger</cp:lastModifiedBy>
  <cp:revision>1</cp:revision>
  <dcterms:created xsi:type="dcterms:W3CDTF">2022-08-23T20:08:07Z</dcterms:created>
  <dcterms:modified xsi:type="dcterms:W3CDTF">2022-08-23T20:20:48Z</dcterms:modified>
</cp:coreProperties>
</file>